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1"/>
  </p:notesMasterIdLst>
  <p:handoutMasterIdLst>
    <p:handoutMasterId r:id="rId22"/>
  </p:handoutMasterIdLst>
  <p:sldIdLst>
    <p:sldId id="670" r:id="rId4"/>
    <p:sldId id="1719" r:id="rId5"/>
    <p:sldId id="1670" r:id="rId6"/>
    <p:sldId id="3125" r:id="rId7"/>
    <p:sldId id="3468" r:id="rId8"/>
    <p:sldId id="3469" r:id="rId9"/>
    <p:sldId id="3470" r:id="rId10"/>
    <p:sldId id="3471" r:id="rId11"/>
    <p:sldId id="3455" r:id="rId12"/>
    <p:sldId id="3473" r:id="rId13"/>
    <p:sldId id="3456" r:id="rId14"/>
    <p:sldId id="3457" r:id="rId15"/>
    <p:sldId id="3458" r:id="rId16"/>
    <p:sldId id="3459" r:id="rId17"/>
    <p:sldId id="3461" r:id="rId18"/>
    <p:sldId id="3474" r:id="rId19"/>
    <p:sldId id="1884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125"/>
            <p14:sldId id="3468"/>
            <p14:sldId id="3469"/>
            <p14:sldId id="3470"/>
            <p14:sldId id="3471"/>
            <p14:sldId id="3455"/>
            <p14:sldId id="3473"/>
            <p14:sldId id="3456"/>
            <p14:sldId id="3457"/>
            <p14:sldId id="3458"/>
            <p14:sldId id="3459"/>
            <p14:sldId id="3461"/>
            <p14:sldId id="3474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F5"/>
    <a:srgbClr val="00BCF2"/>
    <a:srgbClr val="0078D4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87998-30F5-4ECB-90B3-302378D964A8}" v="4" dt="2019-12-30T21:26:13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01" autoAdjust="0"/>
    <p:restoredTop sz="61310" autoAdjust="0"/>
  </p:normalViewPr>
  <p:slideViewPr>
    <p:cSldViewPr snapToGrid="0">
      <p:cViewPr>
        <p:scale>
          <a:sx n="75" d="100"/>
          <a:sy n="75" d="100"/>
        </p:scale>
        <p:origin x="628" y="-24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5/6/2021 7:31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5/6/2021 7:31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5/6/2021 7:31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5/6/2021 7:31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5/6/2021 7:31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5/6/2021 7:31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706971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Orchestrating Operations with Pipelines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(including labs)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Introduce pipelines and how to create and run them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publish and use pipeline endpoints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Pipelines are the preferred way to orchestrate ML operations</a:t>
                      </a: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Steps allow for separation of concerns and task-appropriate compute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Confident in using pipelines to define ML Ops workflows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Create a pipeline that includes data inputs and outputs for each step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Publish </a:t>
                      </a: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a pipeline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703721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2</a:t>
            </a:r>
          </a:p>
          <a:p>
            <a:r>
              <a:rPr lang="en-US" sz="4000" dirty="0"/>
              <a:t>Publishing and Running Pipelines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2.22222E-6 L 4.166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A89-4A50-4A84-A7AB-17954212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B6D9B-DA43-4943-BDE2-3B71FAEF9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89003"/>
          </a:xfrm>
        </p:spPr>
        <p:txBody>
          <a:bodyPr/>
          <a:lstStyle/>
          <a:p>
            <a:r>
              <a:rPr lang="en-US" dirty="0"/>
              <a:t>Publish a pipeline to create a REST endpoint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Post a JSON request to initiate a pipeline</a:t>
            </a:r>
          </a:p>
          <a:p>
            <a:pPr lvl="1"/>
            <a:r>
              <a:rPr lang="en-US" dirty="0"/>
              <a:t>Requires an authorization header</a:t>
            </a:r>
          </a:p>
          <a:p>
            <a:pPr lvl="1"/>
            <a:r>
              <a:rPr lang="en-US" dirty="0"/>
              <a:t>Returns a run ID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4BAC3-8C88-4529-89E2-58D52908501A}"/>
              </a:ext>
            </a:extLst>
          </p:cNvPr>
          <p:cNvSpPr/>
          <p:nvPr/>
        </p:nvSpPr>
        <p:spPr bwMode="auto">
          <a:xfrm>
            <a:off x="798359" y="2104435"/>
            <a:ext cx="10508637" cy="98224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published_pipeline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pipeline_run.publish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description='Model training pipeline',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version='1.0')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32813-C7C8-4372-8A74-F541F9E2C62F}"/>
              </a:ext>
            </a:extLst>
          </p:cNvPr>
          <p:cNvSpPr/>
          <p:nvPr/>
        </p:nvSpPr>
        <p:spPr bwMode="auto">
          <a:xfrm>
            <a:off x="798358" y="4851502"/>
            <a:ext cx="10508637" cy="154929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import requests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requests.post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rest_endpoint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headers=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auth_header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json={"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": "run training pipeline"})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response.json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()["Id"]</a:t>
            </a:r>
          </a:p>
        </p:txBody>
      </p:sp>
    </p:spTree>
    <p:extLst>
      <p:ext uri="{BB962C8B-B14F-4D97-AF65-F5344CB8AC3E}">
        <p14:creationId xmlns:p14="http://schemas.microsoft.com/office/powerpoint/2010/main" val="30789728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61230"/>
            <a:ext cx="11018520" cy="3939540"/>
          </a:xfrm>
        </p:spPr>
        <p:txBody>
          <a:bodyPr/>
          <a:lstStyle/>
          <a:p>
            <a:r>
              <a:rPr lang="en-US" dirty="0"/>
              <a:t>Parameterize a pipeline before publishing</a:t>
            </a:r>
          </a:p>
          <a:p>
            <a:pPr lvl="1"/>
            <a:r>
              <a:rPr lang="en-US" dirty="0"/>
              <a:t>Increases flexibility by allowing variable input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r>
              <a:rPr lang="en-US" dirty="0"/>
              <a:t>Pass parameters in the JSON request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E0300D-FABA-499B-87E2-B500DEC31D4B}"/>
              </a:ext>
            </a:extLst>
          </p:cNvPr>
          <p:cNvSpPr/>
          <p:nvPr/>
        </p:nvSpPr>
        <p:spPr bwMode="auto">
          <a:xfrm>
            <a:off x="588263" y="2285456"/>
            <a:ext cx="11381908" cy="222620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reg_param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PipelineParameter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reg_rate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default_value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=0.01)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EstimatorStep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(name='train model',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estimator_entry_script_arguments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=['—reg',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reg_param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],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published_pipeline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pipeline_run.publish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(name='model training pipeline',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description='trains a model with reg parameter',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version='2.0')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A0E87-C7E9-4EC4-A761-3F88B664D72F}"/>
              </a:ext>
            </a:extLst>
          </p:cNvPr>
          <p:cNvSpPr/>
          <p:nvPr/>
        </p:nvSpPr>
        <p:spPr bwMode="auto">
          <a:xfrm>
            <a:off x="588263" y="5357439"/>
            <a:ext cx="11381908" cy="1205818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requests.post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rest_endpoint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headers=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auth_header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json={"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": "run training pipeline",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ParameterAssignments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": {"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reg_rate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": 0.1}})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16210"/>
          </a:xfrm>
        </p:spPr>
        <p:txBody>
          <a:bodyPr/>
          <a:lstStyle/>
          <a:p>
            <a:r>
              <a:rPr lang="en-US" dirty="0"/>
              <a:t>Schedule pipeline runs based on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Trigger pipeline runs </a:t>
            </a:r>
            <a:r>
              <a:rPr lang="en-US" dirty="0">
                <a:highlight>
                  <a:srgbClr val="FFFF00"/>
                </a:highlight>
              </a:rPr>
              <a:t>when data changes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D4C7C1-3D31-470E-9923-9CF9D04A75CB}"/>
              </a:ext>
            </a:extLst>
          </p:cNvPr>
          <p:cNvSpPr/>
          <p:nvPr/>
        </p:nvSpPr>
        <p:spPr bwMode="auto">
          <a:xfrm>
            <a:off x="724092" y="1936562"/>
            <a:ext cx="10508637" cy="1744246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daily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ScheduleRecurrence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(frequency='Day', interval=1)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pipeline_schedule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Schedule.create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name='Daily Training',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description='trains model every day',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published_pipeline_id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recurrence=daily)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82A6B-8B2B-492C-A0BC-BAC778DC40D5}"/>
              </a:ext>
            </a:extLst>
          </p:cNvPr>
          <p:cNvSpPr/>
          <p:nvPr/>
        </p:nvSpPr>
        <p:spPr bwMode="auto">
          <a:xfrm>
            <a:off x="724092" y="4545154"/>
            <a:ext cx="10508637" cy="2027385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training_datastore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Datastore(workspace=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blob_data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pipeline_schedule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Schedule.create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name='Reactive Training',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description='trains model on data change',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published_pipeline_id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experiment_name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datastore=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training_datastore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path_on_datastore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='data/training')</a:t>
            </a:r>
          </a:p>
        </p:txBody>
      </p:sp>
    </p:spTree>
    <p:extLst>
      <p:ext uri="{BB962C8B-B14F-4D97-AF65-F5344CB8AC3E}">
        <p14:creationId xmlns:p14="http://schemas.microsoft.com/office/powerpoint/2010/main" val="24785873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/>
              <a:t>Lab 6B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Publishing a Pipeline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702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990218"/>
            <a:ext cx="5382232" cy="1661993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6: Orchestrating Operations with Pipelines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Publishing and Running Pipelines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6614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Introduction to Pipelines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7 L 1.875E-6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BC73-787D-4AB7-9D66-26A75BB8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Pipeline?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BE0C7-6217-4BE3-97A5-C50CD2722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89003"/>
          </a:xfrm>
        </p:spPr>
        <p:txBody>
          <a:bodyPr/>
          <a:lstStyle/>
          <a:p>
            <a:r>
              <a:rPr lang="en-US" dirty="0"/>
              <a:t>A workflow of machine learning tasks</a:t>
            </a:r>
          </a:p>
          <a:p>
            <a:pPr lvl="1"/>
            <a:r>
              <a:rPr lang="en-US" dirty="0"/>
              <a:t>Each task is a step</a:t>
            </a:r>
          </a:p>
          <a:p>
            <a:pPr lvl="1"/>
            <a:r>
              <a:rPr lang="en-US" dirty="0"/>
              <a:t>Steps may be arranged sequentially or in parallel</a:t>
            </a:r>
          </a:p>
          <a:p>
            <a:pPr lvl="1"/>
            <a:r>
              <a:rPr lang="en-US" dirty="0"/>
              <a:t>Steps can be allocated to specific compute targets</a:t>
            </a:r>
          </a:p>
          <a:p>
            <a:r>
              <a:rPr lang="en-US" dirty="0"/>
              <a:t>An executable process</a:t>
            </a:r>
          </a:p>
          <a:p>
            <a:pPr lvl="1"/>
            <a:r>
              <a:rPr lang="en-US" dirty="0"/>
              <a:t>Can be run as an experiment</a:t>
            </a:r>
          </a:p>
          <a:p>
            <a:pPr lvl="1"/>
            <a:r>
              <a:rPr lang="en-US" dirty="0"/>
              <a:t>Can be published as a REST-based service</a:t>
            </a:r>
          </a:p>
          <a:p>
            <a:pPr lvl="1"/>
            <a:r>
              <a:rPr lang="en-US" dirty="0"/>
              <a:t>Can be scheduled for automatic processing</a:t>
            </a:r>
          </a:p>
          <a:p>
            <a:r>
              <a:rPr lang="en-US" dirty="0"/>
              <a:t>The foundation for machine learning operations (</a:t>
            </a:r>
            <a:r>
              <a:rPr lang="en-US" i="1" dirty="0" err="1">
                <a:highlight>
                  <a:srgbClr val="FFFF00"/>
                </a:highlight>
              </a:rPr>
              <a:t>ML</a:t>
            </a:r>
            <a:r>
              <a:rPr lang="en-US" i="1" dirty="0" err="1"/>
              <a:t>Ops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Automate data preparation, model training, and deployment</a:t>
            </a:r>
          </a:p>
          <a:p>
            <a:pPr lvl="1"/>
            <a:r>
              <a:rPr lang="en-US" dirty="0"/>
              <a:t>Integrate Azure ML Pipelines with Azure DevOps pipelines</a:t>
            </a:r>
          </a:p>
          <a:p>
            <a:pPr lvl="1"/>
            <a:endParaRPr lang="en-US" dirty="0"/>
          </a:p>
        </p:txBody>
      </p:sp>
      <p:pic>
        <p:nvPicPr>
          <p:cNvPr id="4" name="Graphic 42" descr="Decision chart">
            <a:extLst>
              <a:ext uri="{FF2B5EF4-FFF2-40B4-BE49-F238E27FC236}">
                <a16:creationId xmlns:a16="http://schemas.microsoft.com/office/drawing/2014/main" id="{B9EABAF1-DCA9-4252-864D-F65448AC3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6487" y="1620612"/>
            <a:ext cx="2190855" cy="22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84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0E8-379C-41AC-BFFE-EF2DCB35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53BB2-9102-4CED-B46C-634ADC4F8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 Step Types: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38BF4B0-C8E6-4C2A-B28D-9B0C43608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701685"/>
              </p:ext>
            </p:extLst>
          </p:nvPr>
        </p:nvGraphicFramePr>
        <p:xfrm>
          <a:off x="1151123" y="2121437"/>
          <a:ext cx="96731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806">
                  <a:extLst>
                    <a:ext uri="{9D8B030D-6E8A-4147-A177-3AD203B41FA5}">
                      <a16:colId xmlns:a16="http://schemas.microsoft.com/office/drawing/2014/main" val="1281114039"/>
                    </a:ext>
                  </a:extLst>
                </a:gridCol>
                <a:gridCol w="7093339">
                  <a:extLst>
                    <a:ext uri="{9D8B030D-6E8A-4147-A177-3AD203B41FA5}">
                      <a16:colId xmlns:a16="http://schemas.microsoft.com/office/drawing/2014/main" val="238357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82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PythonScriptStep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 a Python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587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EstimatorStep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 an estimator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25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DataTransferStep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 data between data stores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15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DatabricksStep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 a Databricks notebook, script, or JAR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043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AdlaStep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 an Azure Data Lake Analytics U-SQL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5126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19D809A-7339-43D4-919F-9131093518D7}"/>
              </a:ext>
            </a:extLst>
          </p:cNvPr>
          <p:cNvSpPr/>
          <p:nvPr/>
        </p:nvSpPr>
        <p:spPr bwMode="auto">
          <a:xfrm>
            <a:off x="1151124" y="4776377"/>
            <a:ext cx="9673144" cy="153159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step1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PythonScriptStep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(name='prepare data',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step2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EstimatorStep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(name='train model',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training_pipeline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Pipeline(workspace=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steps=[step1,step2])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pipeline_experiment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Experiment(workspace=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name='model training')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experiment.submit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pipeline_experiment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8838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2009-6C4F-460A-8A94-C78BF04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Data Between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49F03-6CB6-4490-B435-5EB1EA246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538883"/>
          </a:xfrm>
        </p:spPr>
        <p:txBody>
          <a:bodyPr/>
          <a:lstStyle/>
          <a:p>
            <a:r>
              <a:rPr lang="en-US" dirty="0"/>
              <a:t>Use a </a:t>
            </a:r>
            <a:r>
              <a:rPr lang="en-US" b="1" dirty="0" err="1"/>
              <a:t>PipelineData</a:t>
            </a:r>
            <a:r>
              <a:rPr lang="en-US" dirty="0"/>
              <a:t> object:</a:t>
            </a:r>
          </a:p>
          <a:p>
            <a:pPr lvl="1"/>
            <a:r>
              <a:rPr lang="en-US" dirty="0"/>
              <a:t>Defines a data reference for an intermediary data store</a:t>
            </a:r>
          </a:p>
          <a:p>
            <a:pPr lvl="1"/>
            <a:r>
              <a:rPr lang="en-US" dirty="0"/>
              <a:t>Pass as script argument </a:t>
            </a:r>
            <a:r>
              <a:rPr lang="en-US" i="1" u="sng" dirty="0"/>
              <a:t>and</a:t>
            </a:r>
            <a:r>
              <a:rPr lang="en-US" dirty="0"/>
              <a:t> step input/output</a:t>
            </a:r>
          </a:p>
          <a:p>
            <a:pPr lvl="1"/>
            <a:r>
              <a:rPr lang="en-US" dirty="0"/>
              <a:t>Creates flow dependency between steps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CABC0F-E43D-47DF-B5F0-23EEC08C1C9D}"/>
              </a:ext>
            </a:extLst>
          </p:cNvPr>
          <p:cNvSpPr/>
          <p:nvPr/>
        </p:nvSpPr>
        <p:spPr bwMode="auto">
          <a:xfrm>
            <a:off x="625973" y="3299695"/>
            <a:ext cx="7947451" cy="320761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data_store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ws.get_default_datastore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prepped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PipelineData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prepped_data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datastore=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data_store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PythonScriptStep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(name='prepare data',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arguments = ['--folder', prepped],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outputs=[prepped],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EstimatorStep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(name='train model',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estimator_entry_script_arguments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=['--folder', prepped],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inputs=[prepped], ...)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92AE4CC-42FC-4719-88C8-C3EBD8B10916}"/>
              </a:ext>
            </a:extLst>
          </p:cNvPr>
          <p:cNvGrpSpPr/>
          <p:nvPr/>
        </p:nvGrpSpPr>
        <p:grpSpPr>
          <a:xfrm>
            <a:off x="8925844" y="1864230"/>
            <a:ext cx="3148383" cy="3820891"/>
            <a:chOff x="8642705" y="2281976"/>
            <a:chExt cx="3148383" cy="38208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308535-D146-493F-B3B0-59F436A9C0CA}"/>
                </a:ext>
              </a:extLst>
            </p:cNvPr>
            <p:cNvSpPr/>
            <p:nvPr/>
          </p:nvSpPr>
          <p:spPr bwMode="auto">
            <a:xfrm>
              <a:off x="8642705" y="2281976"/>
              <a:ext cx="2227980" cy="9654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Step 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4F4B86-C97A-453F-A89D-37457ECACE67}"/>
                </a:ext>
              </a:extLst>
            </p:cNvPr>
            <p:cNvSpPr/>
            <p:nvPr/>
          </p:nvSpPr>
          <p:spPr bwMode="auto">
            <a:xfrm>
              <a:off x="8678179" y="5137409"/>
              <a:ext cx="2227980" cy="9654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Step 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7C79F7-A58D-4D5C-A6A9-2A82D55766F1}"/>
                </a:ext>
              </a:extLst>
            </p:cNvPr>
            <p:cNvGrpSpPr/>
            <p:nvPr/>
          </p:nvGrpSpPr>
          <p:grpSpPr>
            <a:xfrm>
              <a:off x="9168342" y="3647704"/>
              <a:ext cx="1176705" cy="1217077"/>
              <a:chOff x="8224958" y="881781"/>
              <a:chExt cx="1388150" cy="1435777"/>
            </a:xfrm>
            <a:solidFill>
              <a:schemeClr val="accent2">
                <a:lumMod val="25000"/>
                <a:lumOff val="75000"/>
              </a:schemeClr>
            </a:solidFill>
          </p:grpSpPr>
          <p:pic>
            <p:nvPicPr>
              <p:cNvPr id="11" name="Graphic 16" descr="Paper">
                <a:extLst>
                  <a:ext uri="{FF2B5EF4-FFF2-40B4-BE49-F238E27FC236}">
                    <a16:creationId xmlns:a16="http://schemas.microsoft.com/office/drawing/2014/main" id="{4AA77E90-B1DE-4D41-ACD7-3CD2C6325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67698" y="881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20" descr="Folder">
                <a:extLst>
                  <a:ext uri="{FF2B5EF4-FFF2-40B4-BE49-F238E27FC236}">
                    <a16:creationId xmlns:a16="http://schemas.microsoft.com/office/drawing/2014/main" id="{18D2D4B4-AB79-40F5-A084-092210322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24958" y="929408"/>
                <a:ext cx="1388150" cy="1388150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20152F-394A-4D58-9EA9-B1F37FA7BCF9}"/>
                </a:ext>
              </a:extLst>
            </p:cNvPr>
            <p:cNvCxnSpPr>
              <a:cxnSpLocks/>
            </p:cNvCxnSpPr>
            <p:nvPr/>
          </p:nvCxnSpPr>
          <p:spPr>
            <a:xfrm>
              <a:off x="9792169" y="3261360"/>
              <a:ext cx="0" cy="443025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153520-760E-45A5-A2D8-904C03FC2C1B}"/>
                </a:ext>
              </a:extLst>
            </p:cNvPr>
            <p:cNvCxnSpPr>
              <a:cxnSpLocks/>
            </p:cNvCxnSpPr>
            <p:nvPr/>
          </p:nvCxnSpPr>
          <p:spPr>
            <a:xfrm>
              <a:off x="9792169" y="4643268"/>
              <a:ext cx="0" cy="443025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D1BD7B-69D6-4474-8966-0D4089491961}"/>
                </a:ext>
              </a:extLst>
            </p:cNvPr>
            <p:cNvSpPr txBox="1"/>
            <p:nvPr/>
          </p:nvSpPr>
          <p:spPr>
            <a:xfrm>
              <a:off x="10297089" y="4115044"/>
              <a:ext cx="149399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PipelineData</a:t>
              </a: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17564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8A45-6597-4C0B-A329-ECB471AC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Step Reuse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A862D-D7B0-4288-99AA-DE44138F43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94611"/>
          </a:xfrm>
        </p:spPr>
        <p:txBody>
          <a:bodyPr/>
          <a:lstStyle/>
          <a:p>
            <a:r>
              <a:rPr lang="en-US" dirty="0"/>
              <a:t>Reuse output without re-running the step</a:t>
            </a:r>
          </a:p>
          <a:p>
            <a:pPr lvl="1"/>
            <a:r>
              <a:rPr lang="en-US" dirty="0"/>
              <a:t>Control this behavior with the </a:t>
            </a:r>
            <a:r>
              <a:rPr lang="en-US" b="1" dirty="0" err="1"/>
              <a:t>allow_reuse</a:t>
            </a:r>
            <a:r>
              <a:rPr lang="en-US" dirty="0"/>
              <a:t> parameter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Force all steps to re-run:</a:t>
            </a:r>
          </a:p>
          <a:p>
            <a:pPr lvl="1"/>
            <a:r>
              <a:rPr lang="en-US" dirty="0"/>
              <a:t>Use the </a:t>
            </a:r>
            <a:r>
              <a:rPr lang="en-US" b="1" dirty="0" err="1"/>
              <a:t>regenerate_outputs</a:t>
            </a:r>
            <a:r>
              <a:rPr lang="en-US" b="1" dirty="0"/>
              <a:t> </a:t>
            </a:r>
            <a:r>
              <a:rPr lang="en-US" dirty="0"/>
              <a:t>parameter when submitting the experiment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10FA6-9175-4D85-918B-F0D638595261}"/>
              </a:ext>
            </a:extLst>
          </p:cNvPr>
          <p:cNvSpPr/>
          <p:nvPr/>
        </p:nvSpPr>
        <p:spPr bwMode="auto">
          <a:xfrm>
            <a:off x="858700" y="2404506"/>
            <a:ext cx="10508637" cy="75644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PythonScriptStep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(name='prepare data', arguments = ['--folder', prepped],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outputs=[prepped], 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allow_reuse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...)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88AA-5091-4388-A8D0-6F272A61F7B4}"/>
              </a:ext>
            </a:extLst>
          </p:cNvPr>
          <p:cNvSpPr/>
          <p:nvPr/>
        </p:nvSpPr>
        <p:spPr bwMode="auto">
          <a:xfrm>
            <a:off x="858700" y="4369836"/>
            <a:ext cx="10508637" cy="56914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pipeline_run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experiment.submit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pipeline_experiment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regenerate_outputs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9604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6A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GB" sz="2800" dirty="0">
                <a:cs typeface="Calibri"/>
              </a:rPr>
              <a:t>Creating a Pipeline</a:t>
            </a:r>
          </a:p>
          <a:p>
            <a:endParaRPr lang="en-GB" sz="2800" dirty="0">
              <a:cs typeface="Calibri"/>
            </a:endParaRPr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4048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1067</Words>
  <Application>Microsoft Office PowerPoint</Application>
  <PresentationFormat>Widescreen</PresentationFormat>
  <Paragraphs>182</Paragraphs>
  <Slides>17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6: Orchestrating Operations with Pipelines </vt:lpstr>
      <vt:lpstr>Agenda</vt:lpstr>
      <vt:lpstr>PowerPoint Presentation</vt:lpstr>
      <vt:lpstr>What is a Pipeline?</vt:lpstr>
      <vt:lpstr>Pipeline Steps</vt:lpstr>
      <vt:lpstr>Passing Data Between Steps</vt:lpstr>
      <vt:lpstr>Pipeline Step Reuse</vt:lpstr>
      <vt:lpstr>Lab 6A</vt:lpstr>
      <vt:lpstr>Lesson Review</vt:lpstr>
      <vt:lpstr>PowerPoint Presentation</vt:lpstr>
      <vt:lpstr>Pipeline Endpoints</vt:lpstr>
      <vt:lpstr>Pipeline Parameters</vt:lpstr>
      <vt:lpstr>Scheduling Pipelines</vt:lpstr>
      <vt:lpstr>Lab 6B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2021-05-06T11:58:00Z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